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81813" cy="100028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76CCA-C99A-4941-ABAC-57E87059F6E8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50888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975" y="4751388"/>
            <a:ext cx="5505450" cy="4500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01188"/>
            <a:ext cx="2982913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97313" y="9501188"/>
            <a:ext cx="2982912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E5A05-B27F-45DF-AD6C-56DB198F5C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E5A05-B27F-45DF-AD6C-56DB198F5C2C}" type="slidenum">
              <a:rPr lang="pt-BR" smtClean="0"/>
              <a:pPr/>
              <a:t>11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2E21B-DF3E-4BD9-837A-CA97C9A409F9}" type="datetimeFigureOut">
              <a:rPr lang="pt-BR" smtClean="0"/>
              <a:pPr/>
              <a:t>22/08/2011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39408-AF2E-4019-9546-C70DDEAB65E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FF00"/>
              </a:solidFill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de cantos arredondados 4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785786" y="642918"/>
            <a:ext cx="75009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8800" b="1" cap="none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ATENÇÃO</a:t>
            </a:r>
            <a:endParaRPr lang="pt-BR" sz="88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85786" y="2357430"/>
            <a:ext cx="73581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AO VERIFICAR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4593" y="3286124"/>
            <a:ext cx="898656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SITUAÇÕES PERIGOSAS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577325" y="4214818"/>
            <a:ext cx="81516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AVISE A SEGURANÇA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de cantos arredondados 2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de cantos arredondados 3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428596" y="748239"/>
            <a:ext cx="84296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80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SEGURANÇA</a:t>
            </a:r>
            <a:endParaRPr lang="pt-BR" sz="80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85786" y="4572008"/>
            <a:ext cx="414337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CAPACETE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500166" y="3429000"/>
            <a:ext cx="307186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USO DE 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Imagem 9" descr="CAPACE~1.PNG"/>
          <p:cNvPicPr>
            <a:picLocks noChangeAspect="1"/>
          </p:cNvPicPr>
          <p:nvPr/>
        </p:nvPicPr>
        <p:blipFill>
          <a:blip r:embed="rId2" cstate="print"/>
          <a:srcRect l="11875" t="12329" r="14999" b="26027"/>
          <a:stretch>
            <a:fillRect/>
          </a:stretch>
        </p:blipFill>
        <p:spPr>
          <a:xfrm>
            <a:off x="5143504" y="2978391"/>
            <a:ext cx="3429024" cy="2637711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42844" y="2463880"/>
            <a:ext cx="578651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OBRIGATÓRIO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e_proibido_fumar_clip_image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40" y="3571875"/>
            <a:ext cx="2928958" cy="29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 descr="e_proibido_fumar_clip_image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7165"/>
            <a:ext cx="2928958" cy="294925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ângulo 3"/>
          <p:cNvSpPr/>
          <p:nvPr/>
        </p:nvSpPr>
        <p:spPr>
          <a:xfrm>
            <a:off x="285720" y="285728"/>
            <a:ext cx="8643998" cy="31432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3643306" y="1714488"/>
            <a:ext cx="4083169" cy="110799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t-BR" sz="66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FUMAR</a:t>
            </a:r>
            <a:endParaRPr lang="pt-BR" sz="6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85720" y="3500438"/>
            <a:ext cx="8643998" cy="31432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2857488" y="500042"/>
            <a:ext cx="6143668" cy="110799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sz="66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PROIBIDO</a:t>
            </a:r>
            <a:endParaRPr lang="pt-BR" sz="6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786150" y="4929198"/>
            <a:ext cx="4083169" cy="110799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t-BR" sz="66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FUMAR</a:t>
            </a:r>
            <a:endParaRPr lang="pt-BR" sz="6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3000332" y="3714752"/>
            <a:ext cx="6143668" cy="110799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sz="66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PROIBIDO</a:t>
            </a:r>
            <a:endParaRPr lang="pt-BR" sz="6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FF00"/>
              </a:solidFill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de cantos arredondados 4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1285852" y="714356"/>
            <a:ext cx="635798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8000" b="1" cap="none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ATENÇÃO</a:t>
            </a:r>
            <a:endParaRPr lang="pt-BR" sz="80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-71470" y="2357430"/>
            <a:ext cx="52150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 ALTURA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14282" y="3286124"/>
            <a:ext cx="57318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USE CINTO DE 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4143380"/>
            <a:ext cx="49833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SEGURANÇA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Imagem 11" descr="CINTO DE SEG.jpg"/>
          <p:cNvPicPr>
            <a:picLocks noChangeAspect="1"/>
          </p:cNvPicPr>
          <p:nvPr/>
        </p:nvPicPr>
        <p:blipFill>
          <a:blip r:embed="rId2" cstate="print"/>
          <a:srcRect l="16279" r="20930"/>
          <a:stretch>
            <a:fillRect/>
          </a:stretch>
        </p:blipFill>
        <p:spPr>
          <a:xfrm>
            <a:off x="5857884" y="2246304"/>
            <a:ext cx="2357454" cy="3754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FF00"/>
              </a:solidFill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de cantos arredondados 4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785786" y="64291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9600" b="1" cap="none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HIGIENE</a:t>
            </a:r>
            <a:endParaRPr lang="pt-BR" sz="9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1374" y="2643182"/>
            <a:ext cx="47863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ANTES DAS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85720" y="4086059"/>
            <a:ext cx="42597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REFEIÇOES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14282" y="5086191"/>
            <a:ext cx="5715040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LAVE AS MÃOS</a:t>
            </a:r>
            <a:endParaRPr lang="pt-BR" sz="7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Elipse 9"/>
          <p:cNvSpPr/>
          <p:nvPr/>
        </p:nvSpPr>
        <p:spPr>
          <a:xfrm>
            <a:off x="6000761" y="2933542"/>
            <a:ext cx="2357454" cy="228140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MÃO.jpg"/>
          <p:cNvPicPr>
            <a:picLocks noChangeAspect="1"/>
          </p:cNvPicPr>
          <p:nvPr/>
        </p:nvPicPr>
        <p:blipFill>
          <a:blip r:embed="rId2" cstate="print">
            <a:biLevel thresh="50000"/>
          </a:blip>
          <a:srcRect l="25324" t="23036" r="23852" b="22916"/>
          <a:stretch>
            <a:fillRect/>
          </a:stretch>
        </p:blipFill>
        <p:spPr>
          <a:xfrm>
            <a:off x="6643702" y="3143248"/>
            <a:ext cx="1214446" cy="1824156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6072197" y="3000372"/>
            <a:ext cx="2214579" cy="214314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FF00"/>
              </a:solidFill>
            </a:endParaRPr>
          </a:p>
        </p:txBody>
      </p:sp>
      <p:sp>
        <p:nvSpPr>
          <p:cNvPr id="5" name="Retângulo de cantos arredondados 4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de cantos arredondados 5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785786" y="64291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9600" b="1" cap="none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HIGIENE</a:t>
            </a:r>
            <a:endParaRPr lang="pt-BR" sz="9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85720" y="3929066"/>
            <a:ext cx="541075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 LANCHES E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Imagem 13" descr="LIXO.jpg"/>
          <p:cNvPicPr>
            <a:picLocks noChangeAspect="1"/>
          </p:cNvPicPr>
          <p:nvPr/>
        </p:nvPicPr>
        <p:blipFill>
          <a:blip r:embed="rId2" cstate="print">
            <a:biLevel thresh="50000"/>
          </a:blip>
          <a:srcRect l="26000" t="12500" r="26000" b="26000"/>
          <a:stretch>
            <a:fillRect/>
          </a:stretch>
        </p:blipFill>
        <p:spPr>
          <a:xfrm>
            <a:off x="6572264" y="2714620"/>
            <a:ext cx="2299955" cy="3214710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-71470" y="2714620"/>
            <a:ext cx="71438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COLOQUE RESTOS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-71470" y="5107086"/>
            <a:ext cx="74295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REFEIÇÕES NO LIXO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pt-BR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FF00"/>
              </a:solidFill>
            </a:endParaRPr>
          </a:p>
        </p:txBody>
      </p:sp>
      <p:sp>
        <p:nvSpPr>
          <p:cNvPr id="8" name="Retângulo de cantos arredondados 7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de cantos arredondados 8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 9"/>
          <p:cNvSpPr/>
          <p:nvPr/>
        </p:nvSpPr>
        <p:spPr>
          <a:xfrm>
            <a:off x="785786" y="64291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9600" b="1" cap="none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HIGIENE</a:t>
            </a:r>
            <a:endParaRPr lang="pt-BR" sz="9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285720" y="3929066"/>
            <a:ext cx="541075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VESTIÁRIO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Imagem 11" descr="LIXO.jpg"/>
          <p:cNvPicPr>
            <a:picLocks noChangeAspect="1"/>
          </p:cNvPicPr>
          <p:nvPr/>
        </p:nvPicPr>
        <p:blipFill>
          <a:blip r:embed="rId2" cstate="print">
            <a:biLevel thresh="50000"/>
          </a:blip>
          <a:srcRect l="26000" t="12500" r="26000" b="26000"/>
          <a:stretch>
            <a:fillRect/>
          </a:stretch>
        </p:blipFill>
        <p:spPr>
          <a:xfrm>
            <a:off x="6321508" y="2786058"/>
            <a:ext cx="2251020" cy="3286148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-71470" y="2714620"/>
            <a:ext cx="71438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MANTENHA O 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-71470" y="5107086"/>
            <a:ext cx="7429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SEMPRE LIMPO</a:t>
            </a:r>
            <a:endParaRPr lang="pt-B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FFFF00"/>
              </a:solidFill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de cantos arredondados 3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785786" y="64291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9600" b="1" cap="none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HIGIENE</a:t>
            </a:r>
            <a:endParaRPr lang="pt-BR" sz="9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Imagem 6" descr="LIXO.jpg"/>
          <p:cNvPicPr>
            <a:picLocks noChangeAspect="1"/>
          </p:cNvPicPr>
          <p:nvPr/>
        </p:nvPicPr>
        <p:blipFill>
          <a:blip r:embed="rId2" cstate="print">
            <a:biLevel thresh="50000"/>
          </a:blip>
          <a:srcRect l="26000" t="12500" r="30473" b="26000"/>
          <a:stretch>
            <a:fillRect/>
          </a:stretch>
        </p:blipFill>
        <p:spPr>
          <a:xfrm>
            <a:off x="6715140" y="2285992"/>
            <a:ext cx="2085641" cy="3214710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-71470" y="2714620"/>
            <a:ext cx="71438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ESTE É O SEU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42844" y="5107086"/>
            <a:ext cx="74295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MANTÊ-LO LIMPO.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-32" y="3929066"/>
            <a:ext cx="728667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BANHEIRO, AJUDE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de cantos arredondados 2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de cantos arredondados 3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785786" y="64291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96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AVISO</a:t>
            </a:r>
            <a:endParaRPr lang="pt-BR" sz="9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857192" y="2357430"/>
            <a:ext cx="71438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INSPECIONE AS</a:t>
            </a:r>
            <a:endParaRPr lang="pt-BR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71406" y="4786322"/>
            <a:ext cx="90011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ANTES DE USÁ-LAS</a:t>
            </a:r>
            <a:endParaRPr lang="pt-BR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857224" y="3500438"/>
            <a:ext cx="72866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FERRAMENTAS</a:t>
            </a:r>
            <a:endParaRPr lang="pt-BR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de cantos arredondados 2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de cantos arredondados 3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785786" y="64291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96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CUIDADO</a:t>
            </a:r>
            <a:endParaRPr lang="pt-BR" sz="9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57158" y="4786322"/>
            <a:ext cx="4572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NESTA ÁREA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Imagem 9" descr="BOTA.jpg"/>
          <p:cNvPicPr>
            <a:picLocks noChangeAspect="1"/>
          </p:cNvPicPr>
          <p:nvPr/>
        </p:nvPicPr>
        <p:blipFill>
          <a:blip r:embed="rId2" cstate="print"/>
          <a:srcRect r="12856"/>
          <a:stretch>
            <a:fillRect/>
          </a:stretch>
        </p:blipFill>
        <p:spPr>
          <a:xfrm>
            <a:off x="5572132" y="2786058"/>
            <a:ext cx="2905255" cy="3082916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142844" y="2463880"/>
            <a:ext cx="578651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USE CALÇADOS 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14282" y="3606888"/>
            <a:ext cx="592935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 SEGURANÇA </a:t>
            </a:r>
            <a:endParaRPr lang="pt-B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de cantos arredondados 2"/>
          <p:cNvSpPr/>
          <p:nvPr/>
        </p:nvSpPr>
        <p:spPr>
          <a:xfrm>
            <a:off x="142844" y="214290"/>
            <a:ext cx="8786874" cy="642942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de cantos arredondados 3"/>
          <p:cNvSpPr/>
          <p:nvPr/>
        </p:nvSpPr>
        <p:spPr>
          <a:xfrm>
            <a:off x="357158" y="714356"/>
            <a:ext cx="8358246" cy="15001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785786" y="642918"/>
            <a:ext cx="7500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9600" b="1" spc="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CUIDADO</a:t>
            </a:r>
            <a:endParaRPr lang="pt-BR" sz="9600" b="1" cap="none" spc="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42844" y="2463880"/>
            <a:ext cx="578651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15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USE</a:t>
            </a:r>
            <a:endParaRPr lang="pt-BR" sz="15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14282" y="4100177"/>
            <a:ext cx="592935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1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LUVAS</a:t>
            </a:r>
            <a:endParaRPr lang="pt-BR" sz="15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Imagem 9" descr="Luva.jpg"/>
          <p:cNvPicPr>
            <a:picLocks noChangeAspect="1"/>
          </p:cNvPicPr>
          <p:nvPr/>
        </p:nvPicPr>
        <p:blipFill>
          <a:blip r:embed="rId2" cstate="print">
            <a:grayscl/>
          </a:blip>
          <a:srcRect l="20625" r="21249"/>
          <a:stretch>
            <a:fillRect/>
          </a:stretch>
        </p:blipFill>
        <p:spPr>
          <a:xfrm>
            <a:off x="5715008" y="2500306"/>
            <a:ext cx="2920030" cy="3767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78</Words>
  <Application>Microsoft Office PowerPoint</Application>
  <PresentationFormat>Apresentação na tela (4:3)</PresentationFormat>
  <Paragraphs>46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ARIADLA</dc:creator>
  <cp:lastModifiedBy>ARIADLA</cp:lastModifiedBy>
  <cp:revision>24</cp:revision>
  <dcterms:created xsi:type="dcterms:W3CDTF">2011-06-14T18:26:20Z</dcterms:created>
  <dcterms:modified xsi:type="dcterms:W3CDTF">2011-08-22T13:14:44Z</dcterms:modified>
</cp:coreProperties>
</file>